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46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07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696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73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927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657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80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055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056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633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27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616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545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45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931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42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802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D9B084-6980-4290-A24B-2B13853D1263}" type="datetimeFigureOut">
              <a:rPr lang="pl-PL" smtClean="0"/>
              <a:t>04.06.2021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5FC08CA-604C-4098-A0EC-2E833336A3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983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047" cy="685800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354202">
            <a:off x="1673084" y="1380461"/>
            <a:ext cx="10923449" cy="1977707"/>
          </a:xfrm>
        </p:spPr>
        <p:txBody>
          <a:bodyPr>
            <a:noAutofit/>
          </a:bodyPr>
          <a:lstStyle/>
          <a:p>
            <a:r>
              <a:rPr lang="pl-PL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Rezerwacja Hotelowa</a:t>
            </a:r>
            <a:endParaRPr lang="pl-PL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Zalety stworzonego systemu rezerwacji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Automatyzacja zadań oraz niezawodność</a:t>
            </a:r>
          </a:p>
          <a:p>
            <a:r>
              <a:rPr lang="pl-PL" dirty="0" smtClean="0"/>
              <a:t>Poprawność wprowadzanych danych</a:t>
            </a:r>
          </a:p>
          <a:p>
            <a:r>
              <a:rPr lang="pl-PL" dirty="0" smtClean="0"/>
              <a:t>Spójność danych</a:t>
            </a:r>
          </a:p>
          <a:p>
            <a:r>
              <a:rPr lang="pl-PL" dirty="0" smtClean="0"/>
              <a:t>Autoryzacja zmian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  <p:pic>
        <p:nvPicPr>
          <p:cNvPr id="4" name="Picture 2" descr="Quality, data, tick, pas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166" y="2603500"/>
            <a:ext cx="2351834" cy="23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81000">
              <a:schemeClr val="accent4"/>
            </a:gs>
            <a:gs pos="95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Celem jest stworzenie aplikacji bazodanowej przechowującej oraz przetwarzające informacje na temat rezerwacji pokoi przez użytkowników w sieci hotelowej, żeby odnaleźć oraz zarezerwować dostępne pokoje według parametrów szukającego.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46" y="3810000"/>
            <a:ext cx="2721188" cy="27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Scenariusze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0" y="2373705"/>
            <a:ext cx="1036014" cy="103601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910" y="2618636"/>
            <a:ext cx="1111761" cy="1111761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964" y="3108960"/>
            <a:ext cx="2793536" cy="279353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24" y="4193452"/>
            <a:ext cx="1292442" cy="1292442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0" y="3929312"/>
            <a:ext cx="1036014" cy="1036014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45" y="4054965"/>
            <a:ext cx="994605" cy="994605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71" y="4054965"/>
            <a:ext cx="934787" cy="934787"/>
          </a:xfrm>
          <a:prstGeom prst="rect">
            <a:avLst/>
          </a:prstGeom>
        </p:spPr>
      </p:pic>
      <p:sp>
        <p:nvSpPr>
          <p:cNvPr id="14" name="Strzałka w prawo 13"/>
          <p:cNvSpPr/>
          <p:nvPr/>
        </p:nvSpPr>
        <p:spPr>
          <a:xfrm>
            <a:off x="5454270" y="4322819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 w prawo 14"/>
          <p:cNvSpPr/>
          <p:nvPr/>
        </p:nvSpPr>
        <p:spPr>
          <a:xfrm>
            <a:off x="7797232" y="4322818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1" y="5275354"/>
            <a:ext cx="1233023" cy="1233023"/>
          </a:xfrm>
          <a:prstGeom prst="rect">
            <a:avLst/>
          </a:prstGeom>
        </p:spPr>
      </p:pic>
      <p:sp>
        <p:nvSpPr>
          <p:cNvPr id="18" name="Strzałka w prawo 17"/>
          <p:cNvSpPr/>
          <p:nvPr/>
        </p:nvSpPr>
        <p:spPr>
          <a:xfrm>
            <a:off x="5452871" y="2891711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87" y="2703524"/>
            <a:ext cx="941983" cy="941983"/>
          </a:xfrm>
          <a:prstGeom prst="rect">
            <a:avLst/>
          </a:prstGeom>
        </p:spPr>
      </p:pic>
      <p:sp>
        <p:nvSpPr>
          <p:cNvPr id="21" name="Strzałka w prawo 20"/>
          <p:cNvSpPr/>
          <p:nvPr/>
        </p:nvSpPr>
        <p:spPr>
          <a:xfrm>
            <a:off x="7797232" y="2891712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 descr="Booking, hotel, trave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90" y="524659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raz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71" y="5424471"/>
            <a:ext cx="934787" cy="934787"/>
          </a:xfrm>
          <a:prstGeom prst="rect">
            <a:avLst/>
          </a:prstGeom>
        </p:spPr>
      </p:pic>
      <p:sp>
        <p:nvSpPr>
          <p:cNvPr id="24" name="Strzałka w prawo 23"/>
          <p:cNvSpPr/>
          <p:nvPr/>
        </p:nvSpPr>
        <p:spPr>
          <a:xfrm>
            <a:off x="5454270" y="5662416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Strzałka w prawo 24"/>
          <p:cNvSpPr/>
          <p:nvPr/>
        </p:nvSpPr>
        <p:spPr>
          <a:xfrm>
            <a:off x="7773382" y="5662414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Strzałka w prawo 25"/>
          <p:cNvSpPr/>
          <p:nvPr/>
        </p:nvSpPr>
        <p:spPr>
          <a:xfrm>
            <a:off x="2210666" y="2891711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Strzałka w prawo 26"/>
          <p:cNvSpPr/>
          <p:nvPr/>
        </p:nvSpPr>
        <p:spPr>
          <a:xfrm>
            <a:off x="2290118" y="4332237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Strzałka w prawo 27"/>
          <p:cNvSpPr/>
          <p:nvPr/>
        </p:nvSpPr>
        <p:spPr>
          <a:xfrm>
            <a:off x="2290118" y="5662414"/>
            <a:ext cx="1213382" cy="458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09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3034" y="2621280"/>
            <a:ext cx="9436845" cy="4373880"/>
          </a:xfrm>
        </p:spPr>
        <p:txBody>
          <a:bodyPr/>
          <a:lstStyle/>
          <a:p>
            <a:r>
              <a:rPr lang="pl-PL" dirty="0" smtClean="0"/>
              <a:t> </a:t>
            </a:r>
            <a:r>
              <a:rPr lang="pl-PL" dirty="0"/>
              <a:t>Baza posiada wiele hoteli o określonym wyposażeniu </a:t>
            </a:r>
            <a:endParaRPr lang="pl-PL" dirty="0" smtClean="0"/>
          </a:p>
          <a:p>
            <a:r>
              <a:rPr lang="pl-PL" dirty="0" smtClean="0"/>
              <a:t> </a:t>
            </a:r>
            <a:r>
              <a:rPr lang="pl-PL" dirty="0"/>
              <a:t>Baza posiada do kilkuset pokoi o określonym wyposażeniu </a:t>
            </a:r>
          </a:p>
          <a:p>
            <a:r>
              <a:rPr lang="pl-PL" dirty="0" smtClean="0"/>
              <a:t> </a:t>
            </a:r>
            <a:r>
              <a:rPr lang="pl-PL" dirty="0"/>
              <a:t>Baza przechowuje informacje osobiste gości </a:t>
            </a:r>
            <a:r>
              <a:rPr lang="pl-PL" dirty="0" smtClean="0"/>
              <a:t>  </a:t>
            </a:r>
          </a:p>
          <a:p>
            <a:r>
              <a:rPr lang="pl-PL" dirty="0" smtClean="0"/>
              <a:t> Przechowywane są informacje </a:t>
            </a:r>
            <a:r>
              <a:rPr lang="pl-PL" dirty="0"/>
              <a:t>o rezerwacji </a:t>
            </a:r>
            <a:r>
              <a:rPr lang="pl-PL" dirty="0" smtClean="0"/>
              <a:t>pokoi</a:t>
            </a:r>
          </a:p>
          <a:p>
            <a:r>
              <a:rPr lang="pl-PL" dirty="0" smtClean="0"/>
              <a:t> </a:t>
            </a:r>
            <a:r>
              <a:rPr lang="pl-PL" dirty="0"/>
              <a:t>Przechowywane muszą być informacje o płatności </a:t>
            </a:r>
            <a:endParaRPr lang="pl-PL" dirty="0" smtClean="0"/>
          </a:p>
          <a:p>
            <a:r>
              <a:rPr lang="pl-PL" dirty="0" smtClean="0"/>
              <a:t> </a:t>
            </a:r>
            <a:r>
              <a:rPr lang="pl-PL" dirty="0"/>
              <a:t>Status pokoju musi się zmieniać zależności </a:t>
            </a:r>
            <a:r>
              <a:rPr lang="pl-PL" dirty="0" smtClean="0"/>
              <a:t>czy </a:t>
            </a:r>
            <a:r>
              <a:rPr lang="pl-PL" dirty="0"/>
              <a:t>jest w zarezerwowany czy </a:t>
            </a:r>
            <a:r>
              <a:rPr lang="pl-PL" dirty="0" smtClean="0"/>
              <a:t>wolny</a:t>
            </a:r>
          </a:p>
          <a:p>
            <a:r>
              <a:rPr lang="pl-PL" dirty="0" smtClean="0"/>
              <a:t> Obliczanie </a:t>
            </a:r>
            <a:r>
              <a:rPr lang="pl-PL" dirty="0"/>
              <a:t>kosztu pobytu gościa </a:t>
            </a:r>
            <a:endParaRPr lang="pl-PL" dirty="0" smtClean="0"/>
          </a:p>
          <a:p>
            <a:r>
              <a:rPr lang="pl-PL" dirty="0" smtClean="0"/>
              <a:t> </a:t>
            </a:r>
            <a:r>
              <a:rPr lang="pl-PL" dirty="0"/>
              <a:t>Wyszukiwanie wolnych pokoi według parametrów </a:t>
            </a:r>
            <a:endParaRPr lang="pl-PL" dirty="0" smtClean="0"/>
          </a:p>
          <a:p>
            <a:r>
              <a:rPr lang="pl-PL" dirty="0" smtClean="0"/>
              <a:t> </a:t>
            </a:r>
            <a:r>
              <a:rPr lang="pl-PL" dirty="0"/>
              <a:t>Możliwość zrezygnowania z rezerwacji </a:t>
            </a:r>
          </a:p>
        </p:txBody>
      </p:sp>
    </p:spTree>
    <p:extLst>
      <p:ext uri="{BB962C8B-B14F-4D97-AF65-F5344CB8AC3E}">
        <p14:creationId xmlns:p14="http://schemas.microsoft.com/office/powerpoint/2010/main" val="41388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Korzyści wdrożenia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4955" y="2392680"/>
            <a:ext cx="8761412" cy="3749040"/>
          </a:xfrm>
        </p:spPr>
        <p:txBody>
          <a:bodyPr>
            <a:normAutofit/>
          </a:bodyPr>
          <a:lstStyle/>
          <a:p>
            <a:r>
              <a:rPr lang="pl-PL" dirty="0"/>
              <a:t>Maksymalizacja zakwaterowania </a:t>
            </a:r>
            <a:endParaRPr lang="pl-PL" dirty="0" smtClean="0"/>
          </a:p>
          <a:p>
            <a:r>
              <a:rPr lang="pl-PL" dirty="0" smtClean="0"/>
              <a:t>Optymalizacja </a:t>
            </a:r>
            <a:r>
              <a:rPr lang="pl-PL" dirty="0"/>
              <a:t>stanu obłożenia pokoi </a:t>
            </a:r>
          </a:p>
          <a:p>
            <a:r>
              <a:rPr lang="pl-PL" dirty="0" smtClean="0"/>
              <a:t>Automatyzacja oraz przyśpieszenie </a:t>
            </a:r>
            <a:r>
              <a:rPr lang="pl-PL" dirty="0"/>
              <a:t>etapu zameldowania </a:t>
            </a:r>
            <a:endParaRPr lang="pl-PL" dirty="0" smtClean="0"/>
          </a:p>
          <a:p>
            <a:r>
              <a:rPr lang="pl-PL" dirty="0" smtClean="0"/>
              <a:t>Możliwość </a:t>
            </a:r>
            <a:r>
              <a:rPr lang="pl-PL" dirty="0"/>
              <a:t>optymalizacji oferty </a:t>
            </a:r>
            <a:endParaRPr lang="pl-PL" dirty="0" smtClean="0"/>
          </a:p>
          <a:p>
            <a:r>
              <a:rPr lang="pl-PL" dirty="0" smtClean="0"/>
              <a:t>Gwarancja </a:t>
            </a:r>
            <a:r>
              <a:rPr lang="pl-PL" dirty="0"/>
              <a:t>zakwaterowania </a:t>
            </a:r>
          </a:p>
          <a:p>
            <a:r>
              <a:rPr lang="pl-PL" dirty="0" smtClean="0"/>
              <a:t>Automatyzacja </a:t>
            </a:r>
            <a:r>
              <a:rPr lang="pl-PL" dirty="0"/>
              <a:t>harmonogramu rezerwacji </a:t>
            </a:r>
            <a:endParaRPr lang="pl-PL" dirty="0" smtClean="0"/>
          </a:p>
          <a:p>
            <a:r>
              <a:rPr lang="pl-PL" dirty="0" smtClean="0"/>
              <a:t>Obciążenie pracowników z dodatkowych obowiązków</a:t>
            </a:r>
          </a:p>
          <a:p>
            <a:r>
              <a:rPr lang="pl-PL" dirty="0" smtClean="0"/>
              <a:t>Przechowywanie </a:t>
            </a:r>
            <a:r>
              <a:rPr lang="pl-PL" dirty="0"/>
              <a:t>danych </a:t>
            </a:r>
          </a:p>
        </p:txBody>
      </p:sp>
      <p:pic>
        <p:nvPicPr>
          <p:cNvPr id="3074" name="Picture 2" descr="Quality, data, tick, pas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286" y="2997088"/>
            <a:ext cx="2351834" cy="23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Diagram związków encji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2318239"/>
            <a:ext cx="11475720" cy="45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Model relacyjny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643"/>
            <a:ext cx="12192000" cy="34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Poprawność danych</a:t>
            </a:r>
            <a:endParaRPr lang="pl-PL" dirty="0"/>
          </a:p>
        </p:txBody>
      </p:sp>
      <p:pic>
        <p:nvPicPr>
          <p:cNvPr id="4" name="Obraz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7257" y="2301240"/>
            <a:ext cx="7449503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973668"/>
            <a:ext cx="10485119" cy="706964"/>
          </a:xfrm>
        </p:spPr>
        <p:txBody>
          <a:bodyPr/>
          <a:lstStyle/>
          <a:p>
            <a:r>
              <a:rPr lang="pl-PL" dirty="0" smtClean="0"/>
              <a:t>Funkcje wspomagające aplikacje użytkową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2316480"/>
            <a:ext cx="11430000" cy="4541520"/>
          </a:xfrm>
        </p:spPr>
        <p:txBody>
          <a:bodyPr/>
          <a:lstStyle/>
          <a:p>
            <a:r>
              <a:rPr lang="pl-PL" dirty="0"/>
              <a:t>procedura </a:t>
            </a:r>
            <a:r>
              <a:rPr lang="pl-PL" dirty="0" smtClean="0"/>
              <a:t>znajdującą </a:t>
            </a:r>
            <a:r>
              <a:rPr lang="pl-PL" dirty="0"/>
              <a:t>nie zarezerwowane pokoje w danym </a:t>
            </a:r>
            <a:r>
              <a:rPr lang="pl-PL" dirty="0" smtClean="0"/>
              <a:t>mieście lub hotelu, w </a:t>
            </a:r>
            <a:r>
              <a:rPr lang="pl-PL" dirty="0"/>
              <a:t>danym przedziale czasu o danej liczbie </a:t>
            </a:r>
            <a:r>
              <a:rPr lang="pl-PL" dirty="0" smtClean="0"/>
              <a:t>osób </a:t>
            </a:r>
            <a:r>
              <a:rPr lang="pl-PL" dirty="0"/>
              <a:t>,</a:t>
            </a:r>
            <a:r>
              <a:rPr lang="pl-PL" dirty="0" smtClean="0"/>
              <a:t>łóżek oraz interesującym nas wyposażeniu. </a:t>
            </a:r>
          </a:p>
          <a:p>
            <a:r>
              <a:rPr lang="pl-PL" dirty="0"/>
              <a:t>procedura </a:t>
            </a:r>
            <a:r>
              <a:rPr lang="pl-PL" dirty="0" smtClean="0"/>
              <a:t>wyświetlająca wyposażenie pokoju.</a:t>
            </a:r>
            <a:endParaRPr lang="pl-PL" dirty="0"/>
          </a:p>
          <a:p>
            <a:r>
              <a:rPr lang="pl-PL" dirty="0"/>
              <a:t>procedura </a:t>
            </a:r>
            <a:r>
              <a:rPr lang="pl-PL" dirty="0" smtClean="0"/>
              <a:t>wyświetlająca wyposażenie hotelu.</a:t>
            </a:r>
          </a:p>
          <a:p>
            <a:r>
              <a:rPr lang="pl-PL" dirty="0"/>
              <a:t>wyzwalacz który sprawdza czy nie zrezygnowana za późno z rezerwacji, </a:t>
            </a:r>
            <a:r>
              <a:rPr lang="pl-PL" dirty="0" smtClean="0"/>
              <a:t>w </a:t>
            </a:r>
            <a:r>
              <a:rPr lang="pl-PL" dirty="0"/>
              <a:t>razie rezygnacji od 2 dni przed terminem naliczane są </a:t>
            </a:r>
            <a:r>
              <a:rPr lang="pl-PL" dirty="0" err="1"/>
              <a:t>koszta</a:t>
            </a:r>
            <a:r>
              <a:rPr lang="pl-PL" dirty="0"/>
              <a:t> 1 doby </a:t>
            </a:r>
            <a:r>
              <a:rPr lang="pl-PL" dirty="0" smtClean="0"/>
              <a:t>pokoju.</a:t>
            </a:r>
          </a:p>
          <a:p>
            <a:r>
              <a:rPr lang="pl-PL" dirty="0" smtClean="0"/>
              <a:t>widok </a:t>
            </a:r>
            <a:r>
              <a:rPr lang="pl-PL" dirty="0"/>
              <a:t>dla </a:t>
            </a:r>
            <a:r>
              <a:rPr lang="pl-PL" dirty="0" smtClean="0"/>
              <a:t>historii </a:t>
            </a:r>
            <a:r>
              <a:rPr lang="pl-PL" dirty="0"/>
              <a:t>odbytych rezerwacji z szczegółowymi danymi </a:t>
            </a:r>
            <a:r>
              <a:rPr lang="pl-PL" dirty="0" smtClean="0"/>
              <a:t>do faktury oraz potwierdzeń</a:t>
            </a:r>
          </a:p>
          <a:p>
            <a:r>
              <a:rPr lang="pl-PL" dirty="0"/>
              <a:t>procedura pomagająca </a:t>
            </a:r>
            <a:r>
              <a:rPr lang="pl-PL" dirty="0" smtClean="0"/>
              <a:t>znaleźć listę </a:t>
            </a:r>
            <a:r>
              <a:rPr lang="pl-PL" dirty="0"/>
              <a:t>hoteli z danymi udogodnieniami </a:t>
            </a:r>
            <a:endParaRPr lang="pl-PL" dirty="0" smtClean="0"/>
          </a:p>
          <a:p>
            <a:r>
              <a:rPr lang="pl-PL" dirty="0" smtClean="0"/>
              <a:t>Procedury wspomagające wprowadzanie danych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9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 (sala konferencyjna)">
  <a:themeElements>
    <a:clrScheme name="Jon (sala konferencyjna)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Jon (sala konferencyjna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 (sala konferencyjna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70</TotalTime>
  <Words>240</Words>
  <Application>Microsoft Office PowerPoint</Application>
  <PresentationFormat>Panoramiczny</PresentationFormat>
  <Paragraphs>40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Jon (sala konferencyjna)</vt:lpstr>
      <vt:lpstr>Rezerwacja Hotelowa</vt:lpstr>
      <vt:lpstr>Cel</vt:lpstr>
      <vt:lpstr>Scenariusze</vt:lpstr>
      <vt:lpstr>założenia</vt:lpstr>
      <vt:lpstr>Korzyści wdrożenia</vt:lpstr>
      <vt:lpstr>Diagram związków encji</vt:lpstr>
      <vt:lpstr>Model relacyjny</vt:lpstr>
      <vt:lpstr>Poprawność danych</vt:lpstr>
      <vt:lpstr>Funkcje wspomagające aplikacje użytkową</vt:lpstr>
      <vt:lpstr>Zalety stworzonego systemu rezerwacji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Rezerwacja Hotelowa</dc:title>
  <dc:creator>Konto Microsoft</dc:creator>
  <cp:lastModifiedBy>Konto Microsoft</cp:lastModifiedBy>
  <cp:revision>8</cp:revision>
  <dcterms:created xsi:type="dcterms:W3CDTF">2021-06-04T14:52:38Z</dcterms:created>
  <dcterms:modified xsi:type="dcterms:W3CDTF">2021-06-04T16:02:51Z</dcterms:modified>
</cp:coreProperties>
</file>